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3E03-32E6-4797-97FA-D9BC1AFAE701}" type="datetimeFigureOut">
              <a:rPr lang="zh-TW" altLang="en-US" smtClean="0"/>
              <a:t>2018/6/27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4C4F-FB6D-43EC-A6BF-5434DCD10F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1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3E03-32E6-4797-97FA-D9BC1AFAE701}" type="datetimeFigureOut">
              <a:rPr lang="zh-TW" altLang="en-US" smtClean="0"/>
              <a:t>2018/6/27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64C4F-FB6D-43EC-A6BF-5434DCD10F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6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兒主福音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淑美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兒主粉絲團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雨倫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98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主日課程</a:t>
            </a:r>
            <a:endParaRPr lang="zh-TW" altLang="en-US" b="1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兒童祭壇 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春美傳道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8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親師座談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幼齡</a:t>
            </a:r>
            <a:r>
              <a:rPr lang="en-US" altLang="zh-TW" b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如螢幕大小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主日課程</vt:lpstr>
      <vt:lpstr>PowerPoint 簡報</vt:lpstr>
      <vt:lpstr>PowerPoint 簡報</vt:lpstr>
      <vt:lpstr>PowerPoint 簡報</vt:lpstr>
      <vt:lpstr>兒童祭壇 (春美傳道)</vt:lpstr>
      <vt:lpstr>親師座談(幼齡)</vt:lpstr>
      <vt:lpstr>PowerPoint 簡報</vt:lpstr>
      <vt:lpstr>兒主福音(淑美)</vt:lpstr>
      <vt:lpstr>兒主粉絲團(雨倫)</vt:lpstr>
    </vt:vector>
  </TitlesOfParts>
  <Company>台灣微軟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20151208</dc:creator>
  <cp:lastModifiedBy>20151208</cp:lastModifiedBy>
  <cp:revision>1</cp:revision>
  <dcterms:created xsi:type="dcterms:W3CDTF">2018-06-27T04:08:56Z</dcterms:created>
  <dcterms:modified xsi:type="dcterms:W3CDTF">2018-06-27T04:08:56Z</dcterms:modified>
</cp:coreProperties>
</file>